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8" r:id="rId4"/>
    <p:sldId id="269" r:id="rId5"/>
    <p:sldId id="258" r:id="rId6"/>
    <p:sldId id="262" r:id="rId7"/>
    <p:sldId id="264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404664"/>
            <a:ext cx="6264696" cy="468052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0033CC"/>
                </a:solidFill>
              </a:rPr>
              <a:t>Мастер-класс «Конструктивно-модельная деятельность с бросовым материалом: </a:t>
            </a:r>
            <a:r>
              <a:rPr lang="ru-RU" sz="4000" dirty="0" smtClean="0">
                <a:solidFill>
                  <a:srgbClr val="0033CC"/>
                </a:solidFill>
              </a:rPr>
              <a:t/>
            </a:r>
            <a:br>
              <a:rPr lang="ru-RU" sz="4000" dirty="0" smtClean="0">
                <a:solidFill>
                  <a:srgbClr val="0033CC"/>
                </a:solidFill>
              </a:rPr>
            </a:br>
            <a:r>
              <a:rPr lang="ru-RU" sz="4000" dirty="0" smtClean="0">
                <a:solidFill>
                  <a:srgbClr val="0033CC"/>
                </a:solidFill>
              </a:rPr>
              <a:t>мобили» </a:t>
            </a:r>
            <a:endParaRPr lang="ru-RU" sz="4000" dirty="0">
              <a:solidFill>
                <a:srgbClr val="0033CC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5517232"/>
            <a:ext cx="3960440" cy="1066800"/>
          </a:xfrm>
        </p:spPr>
        <p:txBody>
          <a:bodyPr>
            <a:normAutofit fontScale="40000" lnSpcReduction="20000"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МБДОУ «Детский сад № 126» воспитатель 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Доронина </a:t>
            </a:r>
          </a:p>
          <a:p>
            <a:r>
              <a:rPr lang="ru-RU" sz="4000" dirty="0" smtClean="0">
                <a:solidFill>
                  <a:schemeClr val="tx1"/>
                </a:solidFill>
              </a:rPr>
              <a:t>Наталья </a:t>
            </a:r>
            <a:r>
              <a:rPr lang="ru-RU" sz="4000" dirty="0" smtClean="0">
                <a:solidFill>
                  <a:schemeClr val="tx1"/>
                </a:solidFill>
              </a:rPr>
              <a:t>Борисовна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80717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836712"/>
            <a:ext cx="4032448" cy="5256584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/>
              <a:t>МОБИЛЬ — (от англ. </a:t>
            </a:r>
            <a:r>
              <a:rPr lang="ru-RU" dirty="0" err="1"/>
              <a:t>mobile</a:t>
            </a:r>
            <a:r>
              <a:rPr lang="ru-RU" dirty="0"/>
              <a:t> подвижной, передвижной), движущаяся скульптура </a:t>
            </a:r>
            <a:r>
              <a:rPr lang="ru-RU" dirty="0" err="1" smtClean="0"/>
              <a:t>Мобиль</a:t>
            </a:r>
            <a:r>
              <a:rPr lang="ru-RU" dirty="0" smtClean="0"/>
              <a:t> - это </a:t>
            </a:r>
            <a:r>
              <a:rPr lang="ru-RU" dirty="0"/>
              <a:t>композиция подвешенная в воздухе, элементы которой двигаются в воздухе за счет потоков </a:t>
            </a:r>
            <a:r>
              <a:rPr lang="ru-RU" dirty="0" smtClean="0"/>
              <a:t>воздуха.</a:t>
            </a:r>
            <a:endParaRPr lang="ru-RU" dirty="0"/>
          </a:p>
        </p:txBody>
      </p:sp>
      <p:pic>
        <p:nvPicPr>
          <p:cNvPr id="5" name="Рисунок 4" descr="SDC13230.JPG"/>
          <p:cNvPicPr>
            <a:picLocks noChangeAspect="1"/>
          </p:cNvPicPr>
          <p:nvPr/>
        </p:nvPicPr>
        <p:blipFill>
          <a:blip r:embed="rId2" cstate="print"/>
          <a:srcRect l="9838" t="23750" b="16401"/>
          <a:stretch>
            <a:fillRect/>
          </a:stretch>
        </p:blipFill>
        <p:spPr>
          <a:xfrm rot="16200000">
            <a:off x="4499992" y="1484784"/>
            <a:ext cx="4392488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183123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99592" y="332656"/>
            <a:ext cx="7467600" cy="4873752"/>
          </a:xfrm>
        </p:spPr>
        <p:txBody>
          <a:bodyPr/>
          <a:lstStyle/>
          <a:p>
            <a:pPr marL="114300" indent="0">
              <a:buNone/>
            </a:pPr>
            <a:r>
              <a:rPr lang="ru-RU" dirty="0"/>
              <a:t>Уже совсем скоро Новый год! Атмосферу  волшебного праздника хочется создать прямо сейчас. Но наряду с традиционной елочкой, гирляндами, снежинками можно смастерить другое убранство. Предлагаем мастер-класс по изготовлению </a:t>
            </a:r>
            <a:r>
              <a:rPr lang="ru-RU" dirty="0" err="1"/>
              <a:t>мобилей</a:t>
            </a:r>
            <a:r>
              <a:rPr lang="ru-RU" dirty="0"/>
              <a:t> снегиря, синички. </a:t>
            </a:r>
          </a:p>
          <a:p>
            <a:pPr marL="114300" indent="0">
              <a:buNone/>
            </a:pPr>
            <a:endParaRPr lang="ru-RU" dirty="0"/>
          </a:p>
        </p:txBody>
      </p:sp>
      <p:pic>
        <p:nvPicPr>
          <p:cNvPr id="4" name="Рисунок 3" descr="SDC1323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3212976"/>
            <a:ext cx="3840427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031777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33CC"/>
                </a:solidFill>
              </a:rPr>
              <a:t>Нам понадобится </a:t>
            </a:r>
            <a:endParaRPr lang="ru-RU" b="1" dirty="0">
              <a:solidFill>
                <a:srgbClr val="0033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ru-RU" dirty="0" smtClean="0"/>
              <a:t>Материалы </a:t>
            </a:r>
            <a:r>
              <a:rPr lang="ru-RU" dirty="0"/>
              <a:t>и инструменты</a:t>
            </a:r>
            <a:r>
              <a:rPr lang="ru-RU" dirty="0" smtClean="0"/>
              <a:t>:</a:t>
            </a:r>
          </a:p>
          <a:p>
            <a:pPr marL="114300" indent="0"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/>
              <a:t>бумажные салфетки (желтые, красные); черная, синяя, белая бумага; </a:t>
            </a:r>
            <a:endParaRPr lang="ru-RU" dirty="0" smtClean="0"/>
          </a:p>
          <a:p>
            <a:pPr marL="114300" indent="0">
              <a:buFont typeface="Wingdings" pitchFamily="2" charset="2"/>
              <a:buChar char="q"/>
            </a:pPr>
            <a:r>
              <a:rPr lang="ru-RU" dirty="0" smtClean="0"/>
              <a:t> стэплер;</a:t>
            </a:r>
          </a:p>
          <a:p>
            <a:pPr marL="114300" indent="0"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/>
              <a:t>ножницы</a:t>
            </a:r>
            <a:r>
              <a:rPr lang="ru-RU" dirty="0" smtClean="0"/>
              <a:t>;</a:t>
            </a:r>
          </a:p>
          <a:p>
            <a:pPr marL="114300" indent="0"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dirty="0"/>
              <a:t>клей ПВА; </a:t>
            </a:r>
            <a:endParaRPr lang="ru-RU" dirty="0" smtClean="0"/>
          </a:p>
          <a:p>
            <a:pPr marL="114300" indent="0">
              <a:buFont typeface="Wingdings" pitchFamily="2" charset="2"/>
              <a:buChar char="q"/>
            </a:pPr>
            <a:r>
              <a:rPr lang="ru-RU" dirty="0" smtClean="0"/>
              <a:t> шаблон </a:t>
            </a:r>
            <a:r>
              <a:rPr lang="ru-RU" dirty="0"/>
              <a:t>птички (снегирь, синица); толстые нитки для петельки. 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970762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332656"/>
            <a:ext cx="7467600" cy="74868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 smtClean="0"/>
              <a:t>Из черной бумаги вырезаем 2 фигурки птички.</a:t>
            </a:r>
            <a:endParaRPr lang="ru-RU" dirty="0"/>
          </a:p>
        </p:txBody>
      </p:sp>
      <p:pic>
        <p:nvPicPr>
          <p:cNvPr id="1026" name="Picture 2" descr="F:\ФОТО мобили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24744"/>
            <a:ext cx="2589973" cy="19442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ФОТО мобили\1-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124744"/>
            <a:ext cx="2529973" cy="194421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2"/>
          <p:cNvSpPr txBox="1">
            <a:spLocks/>
          </p:cNvSpPr>
          <p:nvPr/>
        </p:nvSpPr>
        <p:spPr>
          <a:xfrm>
            <a:off x="683568" y="3429000"/>
            <a:ext cx="7467600" cy="676672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Складываем салфетку пополам. И ещё раз пополам. Получится квадрат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4149080"/>
            <a:ext cx="2520280" cy="2088232"/>
          </a:xfrm>
          <a:prstGeom prst="rect">
            <a:avLst/>
          </a:prstGeom>
          <a:solidFill>
            <a:schemeClr val="accent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123728" y="5157192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123728" y="4653136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123728" y="5733256"/>
            <a:ext cx="0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123728" y="4221088"/>
            <a:ext cx="0" cy="360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3779912" y="4365104"/>
            <a:ext cx="2520280" cy="1080120"/>
          </a:xfrm>
          <a:prstGeom prst="rect">
            <a:avLst/>
          </a:prstGeom>
          <a:solidFill>
            <a:schemeClr val="accent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5076056" y="5013176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076056" y="4437112"/>
            <a:ext cx="0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6804248" y="4365104"/>
            <a:ext cx="1224136" cy="1080120"/>
          </a:xfrm>
          <a:prstGeom prst="rect">
            <a:avLst/>
          </a:prstGeom>
          <a:solidFill>
            <a:schemeClr val="accent4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62940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332656"/>
            <a:ext cx="7467600" cy="67667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/>
              <a:t>В центре квадрат скрепляем </a:t>
            </a:r>
            <a:r>
              <a:rPr lang="ru-RU" dirty="0" err="1"/>
              <a:t>степлером</a:t>
            </a:r>
            <a:r>
              <a:rPr lang="ru-RU" dirty="0"/>
              <a:t>. </a:t>
            </a:r>
          </a:p>
        </p:txBody>
      </p:sp>
      <p:pic>
        <p:nvPicPr>
          <p:cNvPr id="2050" name="Рисунок 2" descr="http://zhenskoe-mnenie.ru/images2/wpid-oduvanchiki-iz-salfetok_i_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80728"/>
            <a:ext cx="2808312" cy="211006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3707904" y="3284984"/>
            <a:ext cx="4680520" cy="6046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Вырезаем круг из квадрата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11430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Рисунок 3" descr="http://zhenskoe-mnenie.ru/images2/wpid-oduvanchiki-iz-salfetok_i_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3861048"/>
            <a:ext cx="2880320" cy="245220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887736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88640"/>
            <a:ext cx="8003232" cy="1008112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ru-RU" dirty="0"/>
              <a:t>Слой за слоем собираем салфетку к центру</a:t>
            </a:r>
            <a:r>
              <a:rPr lang="ru-RU" dirty="0" smtClean="0"/>
              <a:t>.</a:t>
            </a:r>
          </a:p>
          <a:p>
            <a:pPr marL="114300" indent="0">
              <a:buNone/>
            </a:pPr>
            <a:r>
              <a:rPr lang="ru-RU" dirty="0" smtClean="0"/>
              <a:t> Распушиваем каждый </a:t>
            </a:r>
            <a:r>
              <a:rPr lang="ru-RU" dirty="0" smtClean="0"/>
              <a:t>слой.</a:t>
            </a:r>
            <a:endParaRPr lang="ru-RU" dirty="0"/>
          </a:p>
        </p:txBody>
      </p:sp>
      <p:pic>
        <p:nvPicPr>
          <p:cNvPr id="6" name="Рисунок 120" descr="http://lux-dekor.ru/wp-content/uploads/2016/04/D0B8D0B7-D181D0B0D0BBD184D0B5D182D0BED0BA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933056"/>
            <a:ext cx="3119169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123" descr="http://handmade.jofo.me/data/userfiles/466/images/578081-1431627319_collage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772816"/>
            <a:ext cx="3855368" cy="2887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185725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404664"/>
            <a:ext cx="7467600" cy="2880320"/>
          </a:xfrm>
        </p:spPr>
        <p:txBody>
          <a:bodyPr/>
          <a:lstStyle/>
          <a:p>
            <a:pPr marL="114300" indent="0">
              <a:buNone/>
            </a:pPr>
            <a:r>
              <a:rPr lang="ru-RU" dirty="0"/>
              <a:t>Также изготавливаем брюшко и для второй фигурки. Склеиваем птичек, между ними закрепляем петельку, наклеиваем брюшко, глазки на одну и другую сторону птички. Снегирь (синичка) готовы.  </a:t>
            </a:r>
          </a:p>
          <a:p>
            <a:pPr marL="114300" indent="0">
              <a:buNone/>
            </a:pPr>
            <a:endParaRPr lang="ru-RU" dirty="0"/>
          </a:p>
        </p:txBody>
      </p:sp>
      <p:pic>
        <p:nvPicPr>
          <p:cNvPr id="1026" name="Picture 2" descr="http://img.searchmasterclass.net/uploads/posts/2013-06-09/image_360864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13" t="9061" r="7258" b="9767"/>
          <a:stretch/>
        </p:blipFill>
        <p:spPr bwMode="auto">
          <a:xfrm>
            <a:off x="2021565" y="2996952"/>
            <a:ext cx="4019373" cy="27089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215345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ru-RU" sz="2800" dirty="0"/>
              <a:t>Теперь необходимо закрепить птичек на ветке (занавеске, окне, люстре, потолке …) на разной высоте, чтобы придать объём поделке. Такая поделка с несколькими готовыми элементами и будет мобилем.</a:t>
            </a:r>
          </a:p>
          <a:p>
            <a:pPr marL="114300" indent="0">
              <a:buNone/>
            </a:pPr>
            <a:endParaRPr lang="ru-RU" sz="2800" dirty="0" smtClean="0"/>
          </a:p>
          <a:p>
            <a:pPr marL="114300" indent="0">
              <a:buNone/>
            </a:pPr>
            <a:r>
              <a:rPr lang="ru-RU" sz="2800" dirty="0" smtClean="0"/>
              <a:t>Такие </a:t>
            </a:r>
            <a:r>
              <a:rPr lang="ru-RU" sz="2800" dirty="0"/>
              <a:t>мобили смотрятся эффектно. Ими можно украсить интерьер квартиры (группы детского сада и др.)</a:t>
            </a:r>
          </a:p>
          <a:p>
            <a:pPr marL="11430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232951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</TotalTime>
  <Words>258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Мастер-класс «Конструктивно-модельная деятельность с бросовым материалом:  мобили» </vt:lpstr>
      <vt:lpstr>Слайд 2</vt:lpstr>
      <vt:lpstr>Слайд 3</vt:lpstr>
      <vt:lpstr>Нам понадобится 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– класс </dc:title>
  <dc:creator>User</dc:creator>
  <cp:lastModifiedBy>User</cp:lastModifiedBy>
  <cp:revision>8</cp:revision>
  <dcterms:created xsi:type="dcterms:W3CDTF">2017-12-16T15:57:07Z</dcterms:created>
  <dcterms:modified xsi:type="dcterms:W3CDTF">2017-12-18T08:33:44Z</dcterms:modified>
</cp:coreProperties>
</file>